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Relationship Id="rId14" Type="http://schemas.openxmlformats.org/officeDocument/2006/relationships/image" Target="../media/image28.png"/><Relationship Id="rId15" Type="http://schemas.openxmlformats.org/officeDocument/2006/relationships/image" Target="../media/image29.png"/><Relationship Id="rId16" Type="http://schemas.openxmlformats.org/officeDocument/2006/relationships/image" Target="../media/image30.png"/><Relationship Id="rId17" Type="http://schemas.openxmlformats.org/officeDocument/2006/relationships/image" Target="../media/image31.png"/><Relationship Id="rId18" Type="http://schemas.openxmlformats.org/officeDocument/2006/relationships/image" Target="../media/image32.png"/><Relationship Id="rId19" Type="http://schemas.openxmlformats.org/officeDocument/2006/relationships/image" Target="../media/image33.png"/><Relationship Id="rId20" Type="http://schemas.openxmlformats.org/officeDocument/2006/relationships/image" Target="../media/image34.png"/><Relationship Id="rId21" Type="http://schemas.openxmlformats.org/officeDocument/2006/relationships/image" Target="../media/image3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Relationship Id="rId11" Type="http://schemas.openxmlformats.org/officeDocument/2006/relationships/image" Target="../media/image6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Relationship Id="rId11" Type="http://schemas.openxmlformats.org/officeDocument/2006/relationships/image" Target="../media/image75.png"/><Relationship Id="rId12" Type="http://schemas.openxmlformats.org/officeDocument/2006/relationships/image" Target="../media/image7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Relationship Id="rId10" Type="http://schemas.openxmlformats.org/officeDocument/2006/relationships/image" Target="../media/image85.png"/><Relationship Id="rId11" Type="http://schemas.openxmlformats.org/officeDocument/2006/relationships/image" Target="../media/image8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94.png"/><Relationship Id="rId10" Type="http://schemas.openxmlformats.org/officeDocument/2006/relationships/image" Target="../media/image9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10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04101" y="1682074"/>
            <a:ext cx="20803045" cy="20464944"/>
            <a:chOff x="6104101" y="1682074"/>
            <a:chExt cx="20803045" cy="204649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4101" y="1682074"/>
              <a:ext cx="20803045" cy="2046494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7306" y="1128096"/>
            <a:ext cx="9126265" cy="300470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605210" y="2450339"/>
            <a:ext cx="24502844" cy="42319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3792" y="560310"/>
            <a:ext cx="2566328" cy="5919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7163" y="8897489"/>
            <a:ext cx="2370282" cy="718963"/>
            <a:chOff x="1037163" y="8897489"/>
            <a:chExt cx="2370282" cy="7189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7163" y="8897489"/>
              <a:ext cx="2370282" cy="7189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56152" y="1258871"/>
            <a:ext cx="1807685" cy="1807685"/>
            <a:chOff x="8056152" y="1258871"/>
            <a:chExt cx="1807685" cy="18076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56152" y="1258871"/>
              <a:ext cx="1807685" cy="18076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6162" y="1235727"/>
            <a:ext cx="16363304" cy="42857"/>
            <a:chOff x="1046162" y="1235727"/>
            <a:chExt cx="16363304" cy="428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6162" y="1235727"/>
              <a:ext cx="16363304" cy="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6162" y="3064174"/>
            <a:ext cx="16363304" cy="21429"/>
            <a:chOff x="1046162" y="3064174"/>
            <a:chExt cx="16363304" cy="2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6162" y="3064174"/>
              <a:ext cx="16363304" cy="2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6162" y="4881383"/>
            <a:ext cx="16363304" cy="21429"/>
            <a:chOff x="1046162" y="4881383"/>
            <a:chExt cx="16363304" cy="2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6162" y="4881383"/>
              <a:ext cx="16363304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288560" y="1258871"/>
            <a:ext cx="1807685" cy="1807685"/>
            <a:chOff x="9288560" y="1258871"/>
            <a:chExt cx="1807685" cy="18076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88560" y="1258871"/>
              <a:ext cx="1807685" cy="18076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601781" y="1266014"/>
            <a:ext cx="1807685" cy="1807685"/>
            <a:chOff x="15601781" y="1266014"/>
            <a:chExt cx="1807685" cy="180768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601781" y="1266014"/>
              <a:ext cx="1807685" cy="18076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46162" y="3083222"/>
            <a:ext cx="1807685" cy="1807685"/>
            <a:chOff x="1046162" y="3083222"/>
            <a:chExt cx="1807685" cy="180768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6162" y="3083222"/>
              <a:ext cx="1807685" cy="180768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407443" y="9231113"/>
            <a:ext cx="14000904" cy="42857"/>
            <a:chOff x="3407443" y="9231113"/>
            <a:chExt cx="14000904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07443" y="9231113"/>
              <a:ext cx="14000904" cy="42857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528286" y="7677857"/>
            <a:ext cx="6654133" cy="24378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836757" y="6410097"/>
            <a:ext cx="10893265" cy="9263768"/>
            <a:chOff x="-4836757" y="6410097"/>
            <a:chExt cx="10893265" cy="92637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836757" y="6410097"/>
              <a:ext cx="10893265" cy="926376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2491" y="6050939"/>
            <a:ext cx="12793093" cy="740251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0587" y="2864541"/>
            <a:ext cx="2361072" cy="162588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86781" y="3199038"/>
            <a:ext cx="2821390" cy="12053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552674" y="3574831"/>
            <a:ext cx="721839" cy="18487"/>
            <a:chOff x="3552674" y="3574831"/>
            <a:chExt cx="721839" cy="184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52674" y="3574831"/>
              <a:ext cx="721839" cy="1848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71843" y="2846633"/>
            <a:ext cx="2351691" cy="162662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59400" y="2913324"/>
            <a:ext cx="3814990" cy="17563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124664" y="3574831"/>
            <a:ext cx="721839" cy="18487"/>
            <a:chOff x="8124664" y="3574831"/>
            <a:chExt cx="721839" cy="1848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24664" y="3574831"/>
              <a:ext cx="721839" cy="1848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78539" y="4739214"/>
            <a:ext cx="2361863" cy="162588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858210" y="5051476"/>
            <a:ext cx="1855629" cy="11406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124103" y="5449503"/>
            <a:ext cx="721839" cy="18487"/>
            <a:chOff x="6124103" y="5449503"/>
            <a:chExt cx="721839" cy="1848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24103" y="5449503"/>
              <a:ext cx="721839" cy="1848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848596" y="4721302"/>
            <a:ext cx="2351720" cy="162662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355000" y="4787991"/>
            <a:ext cx="2885724" cy="175634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600855" y="5449503"/>
            <a:ext cx="721839" cy="18487"/>
            <a:chOff x="10600855" y="5449503"/>
            <a:chExt cx="721839" cy="1848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00855" y="5449503"/>
              <a:ext cx="721839" cy="1848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395568" y="2846631"/>
            <a:ext cx="2351719" cy="162662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523095" y="2908324"/>
            <a:ext cx="3346533" cy="164716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147794" y="3569838"/>
            <a:ext cx="721839" cy="18487"/>
            <a:chOff x="13147794" y="3569838"/>
            <a:chExt cx="721839" cy="1848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147794" y="3569838"/>
              <a:ext cx="721839" cy="1848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445763" y="8321338"/>
            <a:ext cx="540345" cy="540345"/>
            <a:chOff x="16445763" y="8321338"/>
            <a:chExt cx="540345" cy="54034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445763" y="8321338"/>
              <a:ext cx="540345" cy="540345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-1796620" y="-3526069"/>
            <a:ext cx="13523607" cy="860374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50681" y="-5352953"/>
            <a:ext cx="13338606" cy="10651268"/>
            <a:chOff x="10750681" y="-5352953"/>
            <a:chExt cx="13338606" cy="106512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50681" y="-5352953"/>
              <a:ext cx="13338606" cy="1065126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140" y="1118739"/>
            <a:ext cx="9435371" cy="68647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86865" y="1004639"/>
            <a:ext cx="18659445" cy="14286"/>
            <a:chOff x="-186865" y="1004639"/>
            <a:chExt cx="18659445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6865" y="1004639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97981" y="1123546"/>
            <a:ext cx="6317081" cy="8897297"/>
            <a:chOff x="10197981" y="1123546"/>
            <a:chExt cx="6317081" cy="889729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97981" y="1123546"/>
              <a:ext cx="6317081" cy="88972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4330" y="7615724"/>
            <a:ext cx="6171429" cy="1777485"/>
            <a:chOff x="704330" y="7615724"/>
            <a:chExt cx="6171429" cy="177748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4330" y="7615724"/>
              <a:ext cx="6171429" cy="177748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6781" y="56181"/>
            <a:ext cx="2821390" cy="120534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80114" y="9174905"/>
            <a:ext cx="1288819" cy="11596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50681" y="-5352953"/>
            <a:ext cx="13338606" cy="10651268"/>
            <a:chOff x="10750681" y="-5352953"/>
            <a:chExt cx="13338606" cy="106512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50681" y="-5352953"/>
              <a:ext cx="13338606" cy="1065126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819" y="902276"/>
            <a:ext cx="4811343" cy="20407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86865" y="1004639"/>
            <a:ext cx="18659445" cy="14286"/>
            <a:chOff x="-186865" y="1004639"/>
            <a:chExt cx="18659445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6865" y="1004639"/>
              <a:ext cx="18659445" cy="142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00991" y="-534200"/>
            <a:ext cx="15428571" cy="913981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7257" y="56181"/>
            <a:ext cx="4781914" cy="120534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80114" y="9174905"/>
            <a:ext cx="1299038" cy="115015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6305" y="2444752"/>
            <a:ext cx="4440990" cy="120534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6305" y="6381152"/>
            <a:ext cx="4225124" cy="12053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32520" y="3357001"/>
            <a:ext cx="2384155" cy="104871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32520" y="7343897"/>
            <a:ext cx="2384155" cy="104871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16181" y="6735816"/>
            <a:ext cx="7728555" cy="28485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50681" y="-5352953"/>
            <a:ext cx="13338606" cy="10651268"/>
            <a:chOff x="10750681" y="-5352953"/>
            <a:chExt cx="13338606" cy="106512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50681" y="-5352953"/>
              <a:ext cx="13338606" cy="1065126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1057" y="1001552"/>
            <a:ext cx="3695743" cy="13840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86865" y="1004639"/>
            <a:ext cx="18659445" cy="14286"/>
            <a:chOff x="-186865" y="1004639"/>
            <a:chExt cx="18659445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6865" y="1004639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32495" y="1573087"/>
            <a:ext cx="6171429" cy="5032088"/>
            <a:chOff x="8732495" y="1573087"/>
            <a:chExt cx="6171429" cy="503208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32495" y="1573087"/>
              <a:ext cx="6171429" cy="503208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7257" y="56181"/>
            <a:ext cx="4781914" cy="120534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80114" y="9174905"/>
            <a:ext cx="1288819" cy="115967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25808" y="2159380"/>
            <a:ext cx="8531384" cy="284858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06526" y="5899628"/>
            <a:ext cx="3830403" cy="104871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69932" y="6365732"/>
            <a:ext cx="12062337" cy="385464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50681" y="-5352953"/>
            <a:ext cx="13338606" cy="10651268"/>
            <a:chOff x="10750681" y="-5352953"/>
            <a:chExt cx="13338606" cy="106512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50681" y="-5352953"/>
              <a:ext cx="13338606" cy="106512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86865" y="1004639"/>
            <a:ext cx="18659445" cy="14286"/>
            <a:chOff x="-186865" y="1004639"/>
            <a:chExt cx="18659445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86865" y="1004639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5521" y="2079479"/>
            <a:ext cx="6122243" cy="6224159"/>
            <a:chOff x="775521" y="2079479"/>
            <a:chExt cx="6122243" cy="62241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5521" y="2079479"/>
              <a:ext cx="6122243" cy="62241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50681" y="2057143"/>
            <a:ext cx="6096623" cy="6171429"/>
            <a:chOff x="10750681" y="2057143"/>
            <a:chExt cx="6096623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50681" y="2057143"/>
              <a:ext cx="6096623" cy="61714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7257" y="56181"/>
            <a:ext cx="3630504" cy="120534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80114" y="9174905"/>
            <a:ext cx="1287038" cy="11596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1587" y="1132833"/>
            <a:ext cx="3791232" cy="98677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2540" y="8532248"/>
            <a:ext cx="6758022" cy="149868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44990" y="1140456"/>
            <a:ext cx="3629536" cy="98677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610161" y="8539866"/>
            <a:ext cx="7542974" cy="15163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50681" y="-5352953"/>
            <a:ext cx="13338606" cy="10651268"/>
            <a:chOff x="10750681" y="-5352953"/>
            <a:chExt cx="13338606" cy="106512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50681" y="-5352953"/>
              <a:ext cx="13338606" cy="1065126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9152" y="1054895"/>
            <a:ext cx="3708705" cy="14179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86865" y="1004639"/>
            <a:ext cx="18659445" cy="14286"/>
            <a:chOff x="-186865" y="1004639"/>
            <a:chExt cx="18659445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6865" y="1004639"/>
              <a:ext cx="18659445" cy="142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256325" y="-1718977"/>
            <a:ext cx="15428571" cy="1481285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92340" y="1600995"/>
            <a:ext cx="6171429" cy="1501987"/>
            <a:chOff x="9892340" y="1600995"/>
            <a:chExt cx="6171429" cy="150198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92340" y="1600995"/>
              <a:ext cx="6171429" cy="150198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04141" y="1940841"/>
            <a:ext cx="12342857" cy="1035491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6781" y="33952"/>
            <a:ext cx="1855628" cy="114062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80114" y="9174905"/>
            <a:ext cx="1269704" cy="115015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77302" y="2990428"/>
            <a:ext cx="3441241" cy="18768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50681" y="-5352953"/>
            <a:ext cx="13338606" cy="10651268"/>
            <a:chOff x="10750681" y="-5352953"/>
            <a:chExt cx="13338606" cy="106512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50681" y="-5352953"/>
              <a:ext cx="13338606" cy="1065126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1533" y="985676"/>
            <a:ext cx="2692476" cy="12962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86865" y="1004639"/>
            <a:ext cx="18659445" cy="14286"/>
            <a:chOff x="-186865" y="1004639"/>
            <a:chExt cx="18659445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6865" y="1004639"/>
              <a:ext cx="18659445" cy="142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7257" y="56181"/>
            <a:ext cx="4219876" cy="120534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80114" y="9184429"/>
            <a:ext cx="1288371" cy="114062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0581" y="5407237"/>
            <a:ext cx="2100381" cy="12796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1466" y="1961552"/>
            <a:ext cx="10239801" cy="382347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4866" y="6404419"/>
            <a:ext cx="10269153" cy="322826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07285" y="3461032"/>
            <a:ext cx="15752844" cy="12993541"/>
            <a:chOff x="9607285" y="3461032"/>
            <a:chExt cx="15752844" cy="129935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07285" y="3461032"/>
              <a:ext cx="15752844" cy="129935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14286" y="9253010"/>
            <a:ext cx="18400000" cy="1032705"/>
            <a:chOff x="-114286" y="9253010"/>
            <a:chExt cx="18400000" cy="10327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14286" y="9253010"/>
              <a:ext cx="18400000" cy="10327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16220" y="2652096"/>
            <a:ext cx="12463093" cy="390314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157292" y="4494484"/>
            <a:ext cx="598866" cy="598866"/>
            <a:chOff x="4157292" y="4494484"/>
            <a:chExt cx="598866" cy="5988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57292" y="4494484"/>
              <a:ext cx="598866" cy="5988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480010" y="4494484"/>
            <a:ext cx="598866" cy="598866"/>
            <a:chOff x="13480010" y="4494484"/>
            <a:chExt cx="598866" cy="59886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80010" y="4494484"/>
              <a:ext cx="598866" cy="59886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1124" y="7176400"/>
            <a:ext cx="5691886" cy="223745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892063" y="7303384"/>
            <a:ext cx="5224952" cy="19834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2023-11-27T22:22:59Z</dcterms:created>
  <dcterms:modified xsi:type="dcterms:W3CDTF">2023-11-27T22:22:59Z</dcterms:modified>
</cp:coreProperties>
</file>